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6208-19B4-4D1E-A2F0-8AA2CA781B3D}" type="datetimeFigureOut">
              <a:rPr lang="fr-FR" smtClean="0"/>
              <a:pPr/>
              <a:t>31/10/2021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8F1A-2258-49C9-BAD5-A3CBC905D9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6208-19B4-4D1E-A2F0-8AA2CA781B3D}" type="datetimeFigureOut">
              <a:rPr lang="fr-FR" smtClean="0"/>
              <a:pPr/>
              <a:t>31/10/2021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8F1A-2258-49C9-BAD5-A3CBC905D9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6208-19B4-4D1E-A2F0-8AA2CA781B3D}" type="datetimeFigureOut">
              <a:rPr lang="fr-FR" smtClean="0"/>
              <a:pPr/>
              <a:t>31/10/2021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8F1A-2258-49C9-BAD5-A3CBC905D9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6208-19B4-4D1E-A2F0-8AA2CA781B3D}" type="datetimeFigureOut">
              <a:rPr lang="fr-FR" smtClean="0"/>
              <a:pPr/>
              <a:t>31/10/2021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8F1A-2258-49C9-BAD5-A3CBC905D9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6208-19B4-4D1E-A2F0-8AA2CA781B3D}" type="datetimeFigureOut">
              <a:rPr lang="fr-FR" smtClean="0"/>
              <a:pPr/>
              <a:t>31/10/2021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8F1A-2258-49C9-BAD5-A3CBC905D9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6208-19B4-4D1E-A2F0-8AA2CA781B3D}" type="datetimeFigureOut">
              <a:rPr lang="fr-FR" smtClean="0"/>
              <a:pPr/>
              <a:t>31/10/2021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8F1A-2258-49C9-BAD5-A3CBC905D9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6208-19B4-4D1E-A2F0-8AA2CA781B3D}" type="datetimeFigureOut">
              <a:rPr lang="fr-FR" smtClean="0"/>
              <a:pPr/>
              <a:t>31/10/2021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8F1A-2258-49C9-BAD5-A3CBC905D9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6208-19B4-4D1E-A2F0-8AA2CA781B3D}" type="datetimeFigureOut">
              <a:rPr lang="fr-FR" smtClean="0"/>
              <a:pPr/>
              <a:t>31/10/2021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8F1A-2258-49C9-BAD5-A3CBC905D9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6208-19B4-4D1E-A2F0-8AA2CA781B3D}" type="datetimeFigureOut">
              <a:rPr lang="fr-FR" smtClean="0"/>
              <a:pPr/>
              <a:t>31/10/2021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8F1A-2258-49C9-BAD5-A3CBC905D9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6208-19B4-4D1E-A2F0-8AA2CA781B3D}" type="datetimeFigureOut">
              <a:rPr lang="fr-FR" smtClean="0"/>
              <a:pPr/>
              <a:t>31/10/2021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8F1A-2258-49C9-BAD5-A3CBC905D9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6208-19B4-4D1E-A2F0-8AA2CA781B3D}" type="datetimeFigureOut">
              <a:rPr lang="fr-FR" smtClean="0"/>
              <a:pPr/>
              <a:t>31/10/2021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8F1A-2258-49C9-BAD5-A3CBC905D9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16208-19B4-4D1E-A2F0-8AA2CA781B3D}" type="datetimeFigureOut">
              <a:rPr lang="fr-FR" smtClean="0"/>
              <a:pPr/>
              <a:t>31/10/2021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38F1A-2258-49C9-BAD5-A3CBC905D9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/>
              <a:t>Les nombres jusqu’à 99 999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Lis les nombres qui apparaissent à l’écran :</a:t>
            </a:r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B26628A4-A9D4-47FF-9FC4-6C0E978FD6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5171583"/>
            <a:ext cx="1348786" cy="93443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9552" y="764704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56 789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611560" y="1772816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47 394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11560" y="2924944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73 977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11560" y="4005064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8 344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11560" y="5229200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93 401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004048" y="692696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12 800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004048" y="1772816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37 849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076056" y="2924944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3 871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076056" y="4077072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87 345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076056" y="5157192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91 396</a:t>
            </a:r>
          </a:p>
        </p:txBody>
      </p:sp>
      <p:pic>
        <p:nvPicPr>
          <p:cNvPr id="12" name="Image 11" descr="Une image contenant texte&#10;&#10;Description générée automatiquement">
            <a:extLst>
              <a:ext uri="{FF2B5EF4-FFF2-40B4-BE49-F238E27FC236}">
                <a16:creationId xmlns:a16="http://schemas.microsoft.com/office/drawing/2014/main" id="{6C9045A8-C9F5-4FAF-ACCA-6926E8315E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782168"/>
            <a:ext cx="1348786" cy="9344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allAtOnce"/>
      <p:bldP spid="5" grpId="0" build="allAtOnce"/>
      <p:bldP spid="6" grpId="0" build="allAtOnce"/>
      <p:bldP spid="7" grpId="0" build="allAtOnce"/>
      <p:bldP spid="8" grpId="0" build="allAtOnce"/>
      <p:bldP spid="9" grpId="0" build="allAtOnce"/>
      <p:bldP spid="10" grpId="0" build="allAtOnce"/>
      <p:bldP spid="11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9552" y="764704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47 791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611560" y="1772816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68 314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11560" y="2924944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94 139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11560" y="4005064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18 336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11560" y="5229200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36 418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004048" y="692696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26 891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004048" y="1772816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77 140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076056" y="2924944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91 216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076056" y="4077072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52 395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076056" y="5157192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31 316</a:t>
            </a:r>
          </a:p>
        </p:txBody>
      </p:sp>
      <p:pic>
        <p:nvPicPr>
          <p:cNvPr id="12" name="Image 11" descr="Une image contenant texte&#10;&#10;Description générée automatiquement">
            <a:extLst>
              <a:ext uri="{FF2B5EF4-FFF2-40B4-BE49-F238E27FC236}">
                <a16:creationId xmlns:a16="http://schemas.microsoft.com/office/drawing/2014/main" id="{F68F8C12-762A-4603-B98B-85B3016EF6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1463" y="5521587"/>
            <a:ext cx="1348786" cy="9344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allAtOnce"/>
      <p:bldP spid="5" grpId="0" build="allAtOnce"/>
      <p:bldP spid="6" grpId="0" build="allAtOnce"/>
      <p:bldP spid="7" grpId="0" build="allAtOnce"/>
      <p:bldP spid="8" grpId="0" build="allAtOnce"/>
      <p:bldP spid="9" grpId="0" build="allAtOnce"/>
      <p:bldP spid="10" grpId="0" build="allAtOnce"/>
      <p:bldP spid="11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9552" y="764704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49 621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611560" y="1772816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30 499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11560" y="2924944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7 992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11560" y="4005064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8 341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11560" y="5229200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93 711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004048" y="692696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35 800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004048" y="1772816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37 359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076056" y="2924944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68 894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076056" y="4077072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51 945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076056" y="5157192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39 166</a:t>
            </a:r>
          </a:p>
        </p:txBody>
      </p:sp>
      <p:pic>
        <p:nvPicPr>
          <p:cNvPr id="12" name="Image 11" descr="Une image contenant texte&#10;&#10;Description générée automatiquement">
            <a:extLst>
              <a:ext uri="{FF2B5EF4-FFF2-40B4-BE49-F238E27FC236}">
                <a16:creationId xmlns:a16="http://schemas.microsoft.com/office/drawing/2014/main" id="{432BA6B6-C83E-401D-A384-D83520D37B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589874"/>
            <a:ext cx="1348786" cy="9344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allAtOnce"/>
      <p:bldP spid="5" grpId="0" build="allAtOnce"/>
      <p:bldP spid="6" grpId="0" build="allAtOnce"/>
      <p:bldP spid="7" grpId="0" build="allAtOnce"/>
      <p:bldP spid="8" grpId="0" build="allAtOnce"/>
      <p:bldP spid="9" grpId="0" build="allAtOnce"/>
      <p:bldP spid="10" grpId="0" build="allAtOnce"/>
      <p:bldP spid="11" grpId="0" build="allAtOnce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73</Words>
  <Application>Microsoft Office PowerPoint</Application>
  <PresentationFormat>Affichage à l'écran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7" baseType="lpstr">
      <vt:lpstr>Arial</vt:lpstr>
      <vt:lpstr>Calibri</vt:lpstr>
      <vt:lpstr>Thème Office</vt:lpstr>
      <vt:lpstr>Les nombres jusqu’à 99 999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grands nombres</dc:title>
  <dc:creator>cm1</dc:creator>
  <cp:lastModifiedBy>MAQUET Christian</cp:lastModifiedBy>
  <cp:revision>4</cp:revision>
  <dcterms:created xsi:type="dcterms:W3CDTF">2014-02-07T16:00:31Z</dcterms:created>
  <dcterms:modified xsi:type="dcterms:W3CDTF">2021-10-31T17:37:55Z</dcterms:modified>
</cp:coreProperties>
</file>