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6208-19B4-4D1E-A2F0-8AA2CA781B3D}" type="datetimeFigureOut">
              <a:rPr lang="fr-FR" smtClean="0"/>
              <a:t>31/10/2021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8F1A-2258-49C9-BAD5-A3CBC905D93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Les grands 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Lis les nombres qui apparaissent à l’écran :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A19A8AA-B313-4986-9101-837BF8179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71583"/>
            <a:ext cx="1348786" cy="934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123 456 789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473 940 399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309 473 977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490 398 344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567 793 401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358 512 800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400 137 849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911 673 871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390 187 345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986 291 396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11766D-3FFE-4E9F-950F-2378B47CB6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13" y="5844108"/>
            <a:ext cx="927245" cy="642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133 447 791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343 968 314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331 494 139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426 918 336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841 736 418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373 526 891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630 577 140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911 219 816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917 152 395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726 631 316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F73DC61A-7291-4984-898A-629DCB487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15045"/>
            <a:ext cx="864097" cy="598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141 449 621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473 330 499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1560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392 437 992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469 398 341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5229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167 993 711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6926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341 535 800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17728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489 137 359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76056" y="292494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511 668 894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76056" y="40770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620 151 945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6056" y="51571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956 239 166</a:t>
            </a:r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53504310-DB99-4F0B-ACD4-2FB0EAC01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2" y="107921"/>
            <a:ext cx="844079" cy="58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101</Words>
  <Application>Microsoft Office PowerPoint</Application>
  <PresentationFormat>Affichage à l'écran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Les grands nombres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grands nombres</dc:title>
  <dc:creator>cm1</dc:creator>
  <cp:lastModifiedBy>MAQUET Christian</cp:lastModifiedBy>
  <cp:revision>3</cp:revision>
  <dcterms:created xsi:type="dcterms:W3CDTF">2014-02-07T16:00:31Z</dcterms:created>
  <dcterms:modified xsi:type="dcterms:W3CDTF">2021-10-31T17:36:15Z</dcterms:modified>
</cp:coreProperties>
</file>