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82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16208-19B4-4D1E-A2F0-8AA2CA781B3D}" type="datetimeFigureOut">
              <a:rPr lang="fr-FR" smtClean="0"/>
              <a:t>31/10/2021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8F1A-2258-49C9-BAD5-A3CBC905D93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16208-19B4-4D1E-A2F0-8AA2CA781B3D}" type="datetimeFigureOut">
              <a:rPr lang="fr-FR" smtClean="0"/>
              <a:t>31/10/2021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8F1A-2258-49C9-BAD5-A3CBC905D93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16208-19B4-4D1E-A2F0-8AA2CA781B3D}" type="datetimeFigureOut">
              <a:rPr lang="fr-FR" smtClean="0"/>
              <a:t>31/10/2021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8F1A-2258-49C9-BAD5-A3CBC905D93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16208-19B4-4D1E-A2F0-8AA2CA781B3D}" type="datetimeFigureOut">
              <a:rPr lang="fr-FR" smtClean="0"/>
              <a:t>31/10/2021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8F1A-2258-49C9-BAD5-A3CBC905D93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16208-19B4-4D1E-A2F0-8AA2CA781B3D}" type="datetimeFigureOut">
              <a:rPr lang="fr-FR" smtClean="0"/>
              <a:t>31/10/2021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8F1A-2258-49C9-BAD5-A3CBC905D93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16208-19B4-4D1E-A2F0-8AA2CA781B3D}" type="datetimeFigureOut">
              <a:rPr lang="fr-FR" smtClean="0"/>
              <a:t>31/10/2021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8F1A-2258-49C9-BAD5-A3CBC905D93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16208-19B4-4D1E-A2F0-8AA2CA781B3D}" type="datetimeFigureOut">
              <a:rPr lang="fr-FR" smtClean="0"/>
              <a:t>31/10/2021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8F1A-2258-49C9-BAD5-A3CBC905D93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16208-19B4-4D1E-A2F0-8AA2CA781B3D}" type="datetimeFigureOut">
              <a:rPr lang="fr-FR" smtClean="0"/>
              <a:t>31/10/2021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8F1A-2258-49C9-BAD5-A3CBC905D93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16208-19B4-4D1E-A2F0-8AA2CA781B3D}" type="datetimeFigureOut">
              <a:rPr lang="fr-FR" smtClean="0"/>
              <a:t>31/10/2021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8F1A-2258-49C9-BAD5-A3CBC905D93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16208-19B4-4D1E-A2F0-8AA2CA781B3D}" type="datetimeFigureOut">
              <a:rPr lang="fr-FR" smtClean="0"/>
              <a:t>31/10/2021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8F1A-2258-49C9-BAD5-A3CBC905D93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16208-19B4-4D1E-A2F0-8AA2CA781B3D}" type="datetimeFigureOut">
              <a:rPr lang="fr-FR" smtClean="0"/>
              <a:t>31/10/2021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8F1A-2258-49C9-BAD5-A3CBC905D93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16208-19B4-4D1E-A2F0-8AA2CA781B3D}" type="datetimeFigureOut">
              <a:rPr lang="fr-FR" smtClean="0"/>
              <a:t>31/10/2021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38F1A-2258-49C9-BAD5-A3CBC905D93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/>
              <a:t>Les grands nombres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Lis les nombres qui apparaissent à l’écran :</a:t>
            </a:r>
          </a:p>
        </p:txBody>
      </p:sp>
      <p:pic>
        <p:nvPicPr>
          <p:cNvPr id="5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DA19A8AA-B313-4986-9101-837BF8179B6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5171583"/>
            <a:ext cx="1348786" cy="93443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39552" y="764704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123 456 789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611560" y="1772816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473 940 399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11560" y="2924944"/>
            <a:ext cx="2664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309 473 977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611560" y="4005064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490 398 344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11560" y="5229200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567 793 401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004048" y="692696"/>
            <a:ext cx="280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358 512 800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5004048" y="1772816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400 137 849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5076056" y="2924944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911 673 871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5076056" y="4077072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390 187 345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5076056" y="5157192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986 291 396</a:t>
            </a:r>
          </a:p>
        </p:txBody>
      </p:sp>
      <p:pic>
        <p:nvPicPr>
          <p:cNvPr id="12" name="Image 11" descr="Une image contenant texte&#10;&#10;Description générée automatiquement">
            <a:extLst>
              <a:ext uri="{FF2B5EF4-FFF2-40B4-BE49-F238E27FC236}">
                <a16:creationId xmlns:a16="http://schemas.microsoft.com/office/drawing/2014/main" id="{CA11766D-3FFE-4E9F-950F-2378B47CB6F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2313" y="5844108"/>
            <a:ext cx="927245" cy="6423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build="allAtOnce"/>
      <p:bldP spid="4" grpId="0" build="allAtOnce"/>
      <p:bldP spid="5" grpId="0" build="allAtOnce"/>
      <p:bldP spid="6" grpId="0" build="allAtOnce"/>
      <p:bldP spid="7" grpId="0" build="allAtOnce"/>
      <p:bldP spid="8" grpId="0" build="allAtOnce"/>
      <p:bldP spid="9" grpId="0" build="allAtOnce"/>
      <p:bldP spid="10" grpId="0" build="allAtOnce"/>
      <p:bldP spid="11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39552" y="764704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133 447 791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611560" y="1772816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343 968 314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11560" y="2924944"/>
            <a:ext cx="2664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331 494 139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611560" y="4005064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426 918 336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11560" y="5229200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841 736 418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004048" y="692696"/>
            <a:ext cx="280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373 526 891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5004048" y="1772816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630 577 140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5076056" y="2924944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911 219 816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5076056" y="4077072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917 152 395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5076056" y="5157192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726 631 316</a:t>
            </a:r>
          </a:p>
        </p:txBody>
      </p:sp>
      <p:pic>
        <p:nvPicPr>
          <p:cNvPr id="12" name="Image 11" descr="Une image contenant texte&#10;&#10;Description générée automatiquement">
            <a:extLst>
              <a:ext uri="{FF2B5EF4-FFF2-40B4-BE49-F238E27FC236}">
                <a16:creationId xmlns:a16="http://schemas.microsoft.com/office/drawing/2014/main" id="{F73DC61A-7291-4984-898A-629DCB4877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415045"/>
            <a:ext cx="864097" cy="5986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build="allAtOnce"/>
      <p:bldP spid="4" grpId="0" build="allAtOnce"/>
      <p:bldP spid="5" grpId="0" build="allAtOnce"/>
      <p:bldP spid="6" grpId="0" build="allAtOnce"/>
      <p:bldP spid="7" grpId="0" build="allAtOnce"/>
      <p:bldP spid="8" grpId="0" build="allAtOnce"/>
      <p:bldP spid="9" grpId="0" build="allAtOnce"/>
      <p:bldP spid="10" grpId="0" build="allAtOnce"/>
      <p:bldP spid="11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39552" y="764704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141 449 621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611560" y="1772816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473 330 499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11560" y="2924944"/>
            <a:ext cx="2664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392 437 992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611560" y="4005064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469 398 341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11560" y="5229200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167 993 711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004048" y="692696"/>
            <a:ext cx="280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341 535 800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5004048" y="1772816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489 137 359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5076056" y="2924944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511 668 894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5076056" y="4077072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620 151 945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5076056" y="5157192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956 239 166</a:t>
            </a:r>
          </a:p>
        </p:txBody>
      </p:sp>
      <p:pic>
        <p:nvPicPr>
          <p:cNvPr id="12" name="Image 11" descr="Une image contenant texte&#10;&#10;Description générée automatiquement">
            <a:extLst>
              <a:ext uri="{FF2B5EF4-FFF2-40B4-BE49-F238E27FC236}">
                <a16:creationId xmlns:a16="http://schemas.microsoft.com/office/drawing/2014/main" id="{53504310-DB99-4F0B-ACD4-2FB0EAC01C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12" y="107921"/>
            <a:ext cx="844079" cy="5847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build="allAtOnce"/>
      <p:bldP spid="4" grpId="0" build="allAtOnce"/>
      <p:bldP spid="5" grpId="0" build="allAtOnce"/>
      <p:bldP spid="6" grpId="0" build="allAtOnce"/>
      <p:bldP spid="7" grpId="0" build="allAtOnce"/>
      <p:bldP spid="8" grpId="0" build="allAtOnce"/>
      <p:bldP spid="9" grpId="0" build="allAtOnce"/>
      <p:bldP spid="10" grpId="0" build="allAtOnce"/>
      <p:bldP spid="11" grpId="0" build="allAtOnce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101</Words>
  <Application>Microsoft Office PowerPoint</Application>
  <PresentationFormat>Affichage à l'écran (4:3)</PresentationFormat>
  <Paragraphs>32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7" baseType="lpstr">
      <vt:lpstr>Arial</vt:lpstr>
      <vt:lpstr>Calibri</vt:lpstr>
      <vt:lpstr>Thème Office</vt:lpstr>
      <vt:lpstr>Les grands nombres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grands nombres</dc:title>
  <dc:creator>cm1</dc:creator>
  <cp:lastModifiedBy>MAQUET Christian</cp:lastModifiedBy>
  <cp:revision>3</cp:revision>
  <dcterms:created xsi:type="dcterms:W3CDTF">2014-02-07T16:00:31Z</dcterms:created>
  <dcterms:modified xsi:type="dcterms:W3CDTF">2021-10-31T17:36:15Z</dcterms:modified>
</cp:coreProperties>
</file>